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24" y="-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45665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41195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8952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0954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9321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56832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8791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007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22725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9522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28336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ED49E-E4B8-46F9-91DC-E4530D8B48BE}" type="datetimeFigureOut">
              <a:rPr lang="en-NZ" smtClean="0"/>
              <a:t>12/10/2020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97407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80" y="0"/>
            <a:ext cx="5012574" cy="6808747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1637387" y="4089862"/>
            <a:ext cx="507457" cy="1745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2143422" y="4256116"/>
            <a:ext cx="1425" cy="47590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143422" y="3971405"/>
            <a:ext cx="318819" cy="2992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336800" y="4872298"/>
            <a:ext cx="513080" cy="2150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336800" y="5087390"/>
            <a:ext cx="0" cy="42758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2017981" y="4872298"/>
            <a:ext cx="318822" cy="215092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397760" y="1905000"/>
            <a:ext cx="15240" cy="6553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1898735" y="2376643"/>
            <a:ext cx="499025" cy="1905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017981" y="2560320"/>
            <a:ext cx="379779" cy="31526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346200" y="4177145"/>
            <a:ext cx="441960" cy="1738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1331399" y="3765665"/>
            <a:ext cx="11923" cy="41148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1033780" y="4177145"/>
            <a:ext cx="309542" cy="249382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2"/>
          <p:cNvSpPr>
            <a:spLocks noChangeArrowheads="1"/>
          </p:cNvSpPr>
          <p:nvPr/>
        </p:nvSpPr>
        <p:spPr bwMode="auto">
          <a:xfrm flipV="1">
            <a:off x="6312107" y="203199"/>
            <a:ext cx="1228469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3924668"/>
              </p:ext>
            </p:extLst>
          </p:nvPr>
        </p:nvGraphicFramePr>
        <p:xfrm>
          <a:off x="6331332" y="114300"/>
          <a:ext cx="5378893" cy="650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Visio" r:id="rId4" imgW="5305358" imgH="6419884" progId="Visio.Drawing.15">
                  <p:embed/>
                </p:oleObj>
              </mc:Choice>
              <mc:Fallback>
                <p:oleObj name="Visio" r:id="rId4" imgW="5305358" imgH="641988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31332" y="114300"/>
                        <a:ext cx="5378893" cy="65087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7537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77800" y="228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432405"/>
              </p:ext>
            </p:extLst>
          </p:nvPr>
        </p:nvGraphicFramePr>
        <p:xfrm>
          <a:off x="177800" y="228600"/>
          <a:ext cx="5248275" cy="632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Visio" r:id="rId3" imgW="5248380" imgH="6324668" progId="Visio.Drawing.15">
                  <p:embed/>
                </p:oleObj>
              </mc:Choice>
              <mc:Fallback>
                <p:oleObj name="Visio" r:id="rId3" imgW="5248380" imgH="632466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800" y="228600"/>
                        <a:ext cx="5248275" cy="6324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47395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6486425"/>
              </p:ext>
            </p:extLst>
          </p:nvPr>
        </p:nvGraphicFramePr>
        <p:xfrm>
          <a:off x="7505246" y="0"/>
          <a:ext cx="2816679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Visio" r:id="rId5" imgW="2847965" imgH="6934234" progId="Visio.Drawing.15">
                  <p:embed/>
                </p:oleObj>
              </mc:Choice>
              <mc:Fallback>
                <p:oleObj name="Visio" r:id="rId5" imgW="2847965" imgH="693423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05246" y="0"/>
                        <a:ext cx="2816679" cy="68580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Arrow Connector 8"/>
          <p:cNvCxnSpPr/>
          <p:nvPr/>
        </p:nvCxnSpPr>
        <p:spPr>
          <a:xfrm flipV="1">
            <a:off x="4000500" y="1478280"/>
            <a:ext cx="281940" cy="6858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00500" y="1356360"/>
            <a:ext cx="30480" cy="8229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000500" y="2164080"/>
            <a:ext cx="861060" cy="12192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348740" y="1379220"/>
            <a:ext cx="281940" cy="6858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1348740" y="1257300"/>
            <a:ext cx="30480" cy="8229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348740" y="2065020"/>
            <a:ext cx="693420" cy="9906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5248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4000" y="825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3739485"/>
              </p:ext>
            </p:extLst>
          </p:nvPr>
        </p:nvGraphicFramePr>
        <p:xfrm>
          <a:off x="6400331" y="825500"/>
          <a:ext cx="4585169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Visio" r:id="rId3" imgW="4343477" imgH="4905307" progId="Visio.Drawing.15">
                  <p:embed/>
                </p:oleObj>
              </mc:Choice>
              <mc:Fallback>
                <p:oleObj name="Visio" r:id="rId3" imgW="4343477" imgH="490530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00331" y="825500"/>
                        <a:ext cx="4585169" cy="51784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659437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552450" y="660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4949693"/>
              </p:ext>
            </p:extLst>
          </p:nvPr>
        </p:nvGraphicFramePr>
        <p:xfrm>
          <a:off x="552450" y="660400"/>
          <a:ext cx="4629150" cy="534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Visio" r:id="rId5" imgW="4629284" imgH="5343423" progId="Visio.Drawing.15">
                  <p:embed/>
                </p:oleObj>
              </mc:Choice>
              <mc:Fallback>
                <p:oleObj name="Visio" r:id="rId5" imgW="4629284" imgH="5343423" progId="Visio.Drawing.15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2450" y="660400"/>
                        <a:ext cx="4629150" cy="53435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Arrow Connector 10"/>
          <p:cNvCxnSpPr/>
          <p:nvPr/>
        </p:nvCxnSpPr>
        <p:spPr>
          <a:xfrm>
            <a:off x="8831580" y="2133600"/>
            <a:ext cx="15240" cy="18211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040880" y="2133600"/>
            <a:ext cx="1790700" cy="67818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7749540" y="1546860"/>
            <a:ext cx="1082040" cy="58674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8846820" y="5725795"/>
            <a:ext cx="0" cy="7435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8244840" y="5725795"/>
            <a:ext cx="601980" cy="27813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8359140" y="5461349"/>
            <a:ext cx="487680" cy="26444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0576560" y="3215640"/>
            <a:ext cx="15240" cy="7391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10576560" y="3764280"/>
            <a:ext cx="708660" cy="1905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10119360" y="3535680"/>
            <a:ext cx="457200" cy="4191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96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4000" y="825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117600" y="1066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0123567"/>
              </p:ext>
            </p:extLst>
          </p:nvPr>
        </p:nvGraphicFramePr>
        <p:xfrm>
          <a:off x="952500" y="609600"/>
          <a:ext cx="3111500" cy="553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3" name="Visio" r:id="rId3" imgW="2362123" imgH="4200525" progId="Visio.Drawing.15">
                  <p:embed/>
                </p:oleObj>
              </mc:Choice>
              <mc:Fallback>
                <p:oleObj name="Visio" r:id="rId3" imgW="2362123" imgH="420052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2500" y="609600"/>
                        <a:ext cx="3111500" cy="55329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549900" y="17303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8389282"/>
              </p:ext>
            </p:extLst>
          </p:nvPr>
        </p:nvGraphicFramePr>
        <p:xfrm>
          <a:off x="5301206" y="1603375"/>
          <a:ext cx="5907587" cy="309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4" name="Visio" r:id="rId5" imgW="4553007" imgH="2390809" progId="Visio.Drawing.15">
                  <p:embed/>
                </p:oleObj>
              </mc:Choice>
              <mc:Fallback>
                <p:oleObj name="Visio" r:id="rId5" imgW="4553007" imgH="2390809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01206" y="1603375"/>
                        <a:ext cx="5907587" cy="30956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Arrow Connector 8"/>
          <p:cNvCxnSpPr/>
          <p:nvPr/>
        </p:nvCxnSpPr>
        <p:spPr>
          <a:xfrm flipH="1">
            <a:off x="2613660" y="1424940"/>
            <a:ext cx="7620" cy="9982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2049780" y="960120"/>
            <a:ext cx="571500" cy="46482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470660" y="1424940"/>
            <a:ext cx="1143000" cy="4419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9212580" y="3368040"/>
            <a:ext cx="1577340" cy="304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10789920" y="2164080"/>
            <a:ext cx="0" cy="123444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5631180" y="3268980"/>
            <a:ext cx="899160" cy="1295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6400800" y="2164080"/>
            <a:ext cx="137160" cy="111252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9342120" y="4291012"/>
            <a:ext cx="655320" cy="944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9914755" y="3566160"/>
            <a:ext cx="90306" cy="7324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639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4000" y="825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68300" y="15367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700911"/>
              </p:ext>
            </p:extLst>
          </p:nvPr>
        </p:nvGraphicFramePr>
        <p:xfrm>
          <a:off x="254000" y="1295400"/>
          <a:ext cx="5724525" cy="372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9" name="Visio" r:id="rId3" imgW="6458084" imgH="4191034" progId="Visio.Drawing.15">
                  <p:embed/>
                </p:oleObj>
              </mc:Choice>
              <mc:Fallback>
                <p:oleObj name="Visio" r:id="rId3" imgW="6458084" imgH="419103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000" y="1295400"/>
                        <a:ext cx="5724525" cy="37242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092825" y="1760537"/>
            <a:ext cx="1383628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0598531"/>
              </p:ext>
            </p:extLst>
          </p:nvPr>
        </p:nvGraphicFramePr>
        <p:xfrm>
          <a:off x="6433674" y="1760537"/>
          <a:ext cx="5446811" cy="300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0" name="Visio" r:id="rId5" imgW="4143442" imgH="2286102" progId="Visio.Drawing.15">
                  <p:embed/>
                </p:oleObj>
              </mc:Choice>
              <mc:Fallback>
                <p:oleObj name="Visio" r:id="rId5" imgW="4143442" imgH="2286102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33674" y="1760537"/>
                        <a:ext cx="5446811" cy="30051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8953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4000" y="825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68300" y="15367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092825" y="1760537"/>
            <a:ext cx="1383628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39700" y="0"/>
            <a:ext cx="98185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7214950"/>
              </p:ext>
            </p:extLst>
          </p:nvPr>
        </p:nvGraphicFramePr>
        <p:xfrm>
          <a:off x="139701" y="2"/>
          <a:ext cx="4815322" cy="664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7" name="Visio" r:id="rId3" imgW="6553353" imgH="9029598" progId="Visio.Drawing.15">
                  <p:embed/>
                </p:oleObj>
              </mc:Choice>
              <mc:Fallback>
                <p:oleObj name="Visio" r:id="rId3" imgW="6553353" imgH="902959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9701" y="2"/>
                        <a:ext cx="4815322" cy="66421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5397500" y="5969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380763"/>
              </p:ext>
            </p:extLst>
          </p:nvPr>
        </p:nvGraphicFramePr>
        <p:xfrm>
          <a:off x="5397500" y="596900"/>
          <a:ext cx="5734050" cy="5057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8" name="Visio" r:id="rId5" imgW="6781774" imgH="5981564" progId="Visio.Drawing.15">
                  <p:embed/>
                </p:oleObj>
              </mc:Choice>
              <mc:Fallback>
                <p:oleObj name="Visio" r:id="rId5" imgW="6781774" imgH="598156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0" y="596900"/>
                        <a:ext cx="5734050" cy="5057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9506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Microsoft Visio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Canterbury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Hadler</dc:creator>
  <cp:lastModifiedBy>Tim Hadler</cp:lastModifiedBy>
  <cp:revision>6</cp:revision>
  <dcterms:created xsi:type="dcterms:W3CDTF">2020-10-12T02:26:12Z</dcterms:created>
  <dcterms:modified xsi:type="dcterms:W3CDTF">2020-10-12T03:16:39Z</dcterms:modified>
</cp:coreProperties>
</file>

<file path=docProps/thumbnail.jpeg>
</file>